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18"/>
    <p:restoredTop sz="95507"/>
  </p:normalViewPr>
  <p:slideViewPr>
    <p:cSldViewPr snapToGrid="0" snapToObjects="1">
      <p:cViewPr varScale="1">
        <p:scale>
          <a:sx n="79" d="100"/>
          <a:sy n="79" d="100"/>
        </p:scale>
        <p:origin x="21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9/1/21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9/1/21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9/1/21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9/1/21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9/1/21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36D6B-8011-8D4A-804F-2880E0262716}"/>
              </a:ext>
            </a:extLst>
          </p:cNvPr>
          <p:cNvSpPr>
            <a:spLocks noGrp="1"/>
          </p:cNvSpPr>
          <p:nvPr>
            <p:ph type="ctrTitle"/>
          </p:nvPr>
        </p:nvSpPr>
        <p:spPr>
          <a:xfrm>
            <a:off x="943232" y="800564"/>
            <a:ext cx="10305535" cy="3329581"/>
          </a:xfrm>
        </p:spPr>
        <p:txBody>
          <a:bodyPr/>
          <a:lstStyle/>
          <a:p>
            <a:pPr algn="ctr"/>
            <a:r>
              <a:rPr lang="en-US" sz="4400" dirty="0" err="1"/>
              <a:t>Tahfeezul</a:t>
            </a:r>
            <a:r>
              <a:rPr lang="en-US" sz="4400" dirty="0"/>
              <a:t> Quran &amp; </a:t>
            </a:r>
            <a:r>
              <a:rPr lang="en-US" sz="4400" dirty="0" err="1"/>
              <a:t>Nazirah</a:t>
            </a:r>
            <a:r>
              <a:rPr lang="en-US" sz="4400" dirty="0"/>
              <a:t> Program</a:t>
            </a:r>
          </a:p>
        </p:txBody>
      </p:sp>
      <p:sp>
        <p:nvSpPr>
          <p:cNvPr id="3" name="Subtitle 2">
            <a:extLst>
              <a:ext uri="{FF2B5EF4-FFF2-40B4-BE49-F238E27FC236}">
                <a16:creationId xmlns:a16="http://schemas.microsoft.com/office/drawing/2014/main" id="{DD3B5A68-B2A5-8C45-8A70-ADD9528F9C6B}"/>
              </a:ext>
            </a:extLst>
          </p:cNvPr>
          <p:cNvSpPr>
            <a:spLocks noGrp="1"/>
          </p:cNvSpPr>
          <p:nvPr>
            <p:ph type="subTitle" idx="1"/>
          </p:nvPr>
        </p:nvSpPr>
        <p:spPr>
          <a:xfrm>
            <a:off x="1683170" y="4431390"/>
            <a:ext cx="8825658" cy="861420"/>
          </a:xfrm>
        </p:spPr>
        <p:txBody>
          <a:bodyPr/>
          <a:lstStyle/>
          <a:p>
            <a:pPr algn="ctr"/>
            <a:r>
              <a:rPr lang="en-US" dirty="0"/>
              <a:t>Brand Lane Islamic Center – Masjid As </a:t>
            </a:r>
            <a:r>
              <a:rPr lang="en-US" dirty="0" err="1"/>
              <a:t>Sabireen</a:t>
            </a:r>
            <a:endParaRPr lang="en-US" dirty="0"/>
          </a:p>
        </p:txBody>
      </p:sp>
      <p:pic>
        <p:nvPicPr>
          <p:cNvPr id="5" name="Picture 4" descr="A picture containing icon&#10;&#10;Description automatically generated">
            <a:extLst>
              <a:ext uri="{FF2B5EF4-FFF2-40B4-BE49-F238E27FC236}">
                <a16:creationId xmlns:a16="http://schemas.microsoft.com/office/drawing/2014/main" id="{D055395F-5F8D-3A43-9A64-87A1DE206B29}"/>
              </a:ext>
            </a:extLst>
          </p:cNvPr>
          <p:cNvPicPr>
            <a:picLocks noChangeAspect="1"/>
          </p:cNvPicPr>
          <p:nvPr/>
        </p:nvPicPr>
        <p:blipFill>
          <a:blip r:embed="rId2"/>
          <a:stretch>
            <a:fillRect/>
          </a:stretch>
        </p:blipFill>
        <p:spPr>
          <a:xfrm>
            <a:off x="4777946" y="805249"/>
            <a:ext cx="2636108" cy="2148016"/>
          </a:xfrm>
          <a:prstGeom prst="rect">
            <a:avLst/>
          </a:prstGeom>
        </p:spPr>
      </p:pic>
    </p:spTree>
    <p:extLst>
      <p:ext uri="{BB962C8B-B14F-4D97-AF65-F5344CB8AC3E}">
        <p14:creationId xmlns:p14="http://schemas.microsoft.com/office/powerpoint/2010/main" val="4205024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397D4-F447-5C43-A82E-8D150D4F44C5}"/>
              </a:ext>
            </a:extLst>
          </p:cNvPr>
          <p:cNvSpPr>
            <a:spLocks noGrp="1"/>
          </p:cNvSpPr>
          <p:nvPr>
            <p:ph type="title"/>
          </p:nvPr>
        </p:nvSpPr>
        <p:spPr/>
        <p:txBody>
          <a:bodyPr/>
          <a:lstStyle/>
          <a:p>
            <a:r>
              <a:rPr lang="en-US" b="1" dirty="0"/>
              <a:t>HIFZ RULES</a:t>
            </a:r>
            <a:br>
              <a:rPr lang="en-US" dirty="0"/>
            </a:br>
            <a:endParaRPr lang="en-US" dirty="0"/>
          </a:p>
        </p:txBody>
      </p:sp>
      <p:sp>
        <p:nvSpPr>
          <p:cNvPr id="3" name="Content Placeholder 2">
            <a:extLst>
              <a:ext uri="{FF2B5EF4-FFF2-40B4-BE49-F238E27FC236}">
                <a16:creationId xmlns:a16="http://schemas.microsoft.com/office/drawing/2014/main" id="{3D68B0D1-989A-3841-A390-FD03F80BC960}"/>
              </a:ext>
            </a:extLst>
          </p:cNvPr>
          <p:cNvSpPr>
            <a:spLocks noGrp="1"/>
          </p:cNvSpPr>
          <p:nvPr>
            <p:ph idx="1"/>
          </p:nvPr>
        </p:nvSpPr>
        <p:spPr>
          <a:xfrm>
            <a:off x="494270" y="1322174"/>
            <a:ext cx="10565027" cy="5214550"/>
          </a:xfrm>
        </p:spPr>
        <p:txBody>
          <a:bodyPr>
            <a:normAutofit fontScale="92500" lnSpcReduction="20000"/>
          </a:bodyPr>
          <a:lstStyle/>
          <a:p>
            <a:r>
              <a:rPr lang="en-US" dirty="0"/>
              <a:t>1. Students must have their own Qur’an with them at all times; as well, the same Qur’an must be used throughout the </a:t>
            </a:r>
            <a:r>
              <a:rPr lang="en-US" dirty="0" err="1"/>
              <a:t>Hifz</a:t>
            </a:r>
            <a:r>
              <a:rPr lang="en-US" dirty="0"/>
              <a:t> program.</a:t>
            </a:r>
          </a:p>
          <a:p>
            <a:r>
              <a:rPr lang="en-US" dirty="0"/>
              <a:t> 2. Students must mark the necessary </a:t>
            </a:r>
            <a:r>
              <a:rPr lang="en-US" dirty="0" err="1"/>
              <a:t>Tajweed</a:t>
            </a:r>
            <a:r>
              <a:rPr lang="en-US" dirty="0"/>
              <a:t> rules with the help of the teacher before class is dismissed</a:t>
            </a:r>
          </a:p>
          <a:p>
            <a:r>
              <a:rPr lang="en-US" dirty="0"/>
              <a:t> 3. Students must recite the Holy Qur’an loudly and with a slow tone at all times. Oral recitation is essential for the best results.</a:t>
            </a:r>
          </a:p>
          <a:p>
            <a:r>
              <a:rPr lang="en-US" dirty="0"/>
              <a:t> 4. The Holy Qur’an cannot be memorized in a place of distraction; therefore,  students should set up a study place at home where there are no distractions.</a:t>
            </a:r>
          </a:p>
          <a:p>
            <a:r>
              <a:rPr lang="en-US" dirty="0"/>
              <a:t> 5. Before memorizing the lesson, students should read it thoroughly at least 10 times with complete attention. All mistakes should be underlined and corrected when memorizing the lessons.</a:t>
            </a:r>
          </a:p>
          <a:p>
            <a:r>
              <a:rPr lang="en-US" dirty="0"/>
              <a:t>  6. Once the student has completed memorizing their lesson, they should read it over by memory a few times and then read it to someone at home to ensure there are no mistakes.</a:t>
            </a:r>
          </a:p>
          <a:p>
            <a:r>
              <a:rPr lang="en-US" dirty="0"/>
              <a:t>7. When practicing your revision, all </a:t>
            </a:r>
            <a:r>
              <a:rPr lang="en-US" dirty="0" err="1"/>
              <a:t>tajweed</a:t>
            </a:r>
            <a:r>
              <a:rPr lang="en-US" dirty="0"/>
              <a:t> rules must be taken into consideration and </a:t>
            </a:r>
            <a:r>
              <a:rPr lang="en-US" dirty="0" err="1"/>
              <a:t>mutashabihaat</a:t>
            </a:r>
            <a:r>
              <a:rPr lang="en-US" dirty="0"/>
              <a:t> (those verses which are similar) must be checked. Pay attention to all previous mistakes marked by Teacher. All mistakes should be repeated three times when reviewing.</a:t>
            </a:r>
          </a:p>
        </p:txBody>
      </p:sp>
    </p:spTree>
    <p:extLst>
      <p:ext uri="{BB962C8B-B14F-4D97-AF65-F5344CB8AC3E}">
        <p14:creationId xmlns:p14="http://schemas.microsoft.com/office/powerpoint/2010/main" val="72675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C207B-DAB0-4B41-B27B-32E498EB78D4}"/>
              </a:ext>
            </a:extLst>
          </p:cNvPr>
          <p:cNvSpPr>
            <a:spLocks noGrp="1"/>
          </p:cNvSpPr>
          <p:nvPr>
            <p:ph type="title"/>
          </p:nvPr>
        </p:nvSpPr>
        <p:spPr>
          <a:xfrm>
            <a:off x="646111" y="452718"/>
            <a:ext cx="9404723" cy="980666"/>
          </a:xfrm>
        </p:spPr>
        <p:txBody>
          <a:bodyPr/>
          <a:lstStyle/>
          <a:p>
            <a:r>
              <a:rPr lang="en-US" b="1" dirty="0"/>
              <a:t>HIFZ RULES</a:t>
            </a:r>
            <a:endParaRPr lang="en-US" dirty="0"/>
          </a:p>
        </p:txBody>
      </p:sp>
      <p:sp>
        <p:nvSpPr>
          <p:cNvPr id="3" name="Content Placeholder 2">
            <a:extLst>
              <a:ext uri="{FF2B5EF4-FFF2-40B4-BE49-F238E27FC236}">
                <a16:creationId xmlns:a16="http://schemas.microsoft.com/office/drawing/2014/main" id="{A57646EF-F7C1-FC4D-BC5E-F79E527391BA}"/>
              </a:ext>
            </a:extLst>
          </p:cNvPr>
          <p:cNvSpPr>
            <a:spLocks noGrp="1"/>
          </p:cNvSpPr>
          <p:nvPr>
            <p:ph idx="1"/>
          </p:nvPr>
        </p:nvSpPr>
        <p:spPr>
          <a:xfrm>
            <a:off x="469557" y="1532238"/>
            <a:ext cx="10836875" cy="5115697"/>
          </a:xfrm>
        </p:spPr>
        <p:txBody>
          <a:bodyPr>
            <a:normAutofit/>
          </a:bodyPr>
          <a:lstStyle/>
          <a:p>
            <a:r>
              <a:rPr lang="en-US" dirty="0"/>
              <a:t>8. </a:t>
            </a:r>
            <a:r>
              <a:rPr lang="en-US" dirty="0" err="1"/>
              <a:t>Hifz</a:t>
            </a:r>
            <a:r>
              <a:rPr lang="en-US" dirty="0"/>
              <a:t> lessons must be memorized at home before coming to class.</a:t>
            </a:r>
          </a:p>
          <a:p>
            <a:r>
              <a:rPr lang="en-US" dirty="0"/>
              <a:t> 9. The </a:t>
            </a:r>
            <a:r>
              <a:rPr lang="en-US" dirty="0" err="1"/>
              <a:t>Hifz</a:t>
            </a:r>
            <a:r>
              <a:rPr lang="en-US" dirty="0"/>
              <a:t> lesson must be recited to the Teacher before </a:t>
            </a:r>
            <a:r>
              <a:rPr lang="en-US" dirty="0" err="1"/>
              <a:t>Asr</a:t>
            </a:r>
            <a:r>
              <a:rPr lang="en-US" dirty="0"/>
              <a:t> time. If the student does not know his lesson by this time, he will have to study two lessons the next day.</a:t>
            </a:r>
          </a:p>
          <a:p>
            <a:r>
              <a:rPr lang="en-US" dirty="0"/>
              <a:t> 10. Students must complete </a:t>
            </a:r>
            <a:r>
              <a:rPr lang="en-US" dirty="0" err="1"/>
              <a:t>Sabi</a:t>
            </a:r>
            <a:r>
              <a:rPr lang="en-US" dirty="0"/>
              <a:t> (the 10-15 most recent lessons). If a student misses </a:t>
            </a:r>
            <a:r>
              <a:rPr lang="en-US" dirty="0" err="1"/>
              <a:t>Sabqi</a:t>
            </a:r>
            <a:r>
              <a:rPr lang="en-US" dirty="0"/>
              <a:t>, he will not be able to move on to his new </a:t>
            </a:r>
            <a:r>
              <a:rPr lang="en-US" dirty="0" err="1"/>
              <a:t>Sabaq</a:t>
            </a:r>
            <a:r>
              <a:rPr lang="en-US" dirty="0"/>
              <a:t>.</a:t>
            </a:r>
          </a:p>
          <a:p>
            <a:r>
              <a:rPr lang="en-US" dirty="0"/>
              <a:t> 11.  Students must complete their Manzil (revision) each day. If a student misses his Manzil, he must recite it to the teacher the next day before his </a:t>
            </a:r>
            <a:r>
              <a:rPr lang="en-US" dirty="0" err="1"/>
              <a:t>Sabaq</a:t>
            </a:r>
            <a:r>
              <a:rPr lang="en-US" dirty="0"/>
              <a:t>.</a:t>
            </a:r>
          </a:p>
          <a:p>
            <a:r>
              <a:rPr lang="en-US" dirty="0"/>
              <a:t> 12. If a student’s Manzil is weak, he will not be allowed to continue his </a:t>
            </a:r>
            <a:r>
              <a:rPr lang="en-US" dirty="0" err="1"/>
              <a:t>Sabaq</a:t>
            </a:r>
            <a:r>
              <a:rPr lang="en-US" dirty="0"/>
              <a:t> (new lesson) until his review is perfected.</a:t>
            </a:r>
          </a:p>
          <a:p>
            <a:r>
              <a:rPr lang="en-US" dirty="0"/>
              <a:t> 13. If a student is not completing any of his work, lesson’s will be stopped. It is of utmost importance that the student does not proceed in his memorization of new lessons until all previously memorized lessons are perfected.</a:t>
            </a:r>
          </a:p>
          <a:p>
            <a:endParaRPr lang="en-US" dirty="0"/>
          </a:p>
        </p:txBody>
      </p:sp>
    </p:spTree>
    <p:extLst>
      <p:ext uri="{BB962C8B-B14F-4D97-AF65-F5344CB8AC3E}">
        <p14:creationId xmlns:p14="http://schemas.microsoft.com/office/powerpoint/2010/main" val="717739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2B7EC-33CF-2141-8DB3-CF9DF680594C}"/>
              </a:ext>
            </a:extLst>
          </p:cNvPr>
          <p:cNvSpPr>
            <a:spLocks noGrp="1"/>
          </p:cNvSpPr>
          <p:nvPr>
            <p:ph type="title"/>
          </p:nvPr>
        </p:nvSpPr>
        <p:spPr>
          <a:xfrm>
            <a:off x="646111" y="452718"/>
            <a:ext cx="9404723" cy="1042450"/>
          </a:xfrm>
        </p:spPr>
        <p:txBody>
          <a:bodyPr/>
          <a:lstStyle/>
          <a:p>
            <a:r>
              <a:rPr lang="en-US" b="1" dirty="0"/>
              <a:t>EVALUATIONS &amp; DRESS CODE</a:t>
            </a:r>
            <a:br>
              <a:rPr lang="en-US" dirty="0"/>
            </a:br>
            <a:endParaRPr lang="en-US" dirty="0"/>
          </a:p>
        </p:txBody>
      </p:sp>
      <p:sp>
        <p:nvSpPr>
          <p:cNvPr id="3" name="Content Placeholder 2">
            <a:extLst>
              <a:ext uri="{FF2B5EF4-FFF2-40B4-BE49-F238E27FC236}">
                <a16:creationId xmlns:a16="http://schemas.microsoft.com/office/drawing/2014/main" id="{A68EC660-3DA6-3641-A6A3-125F950B51D7}"/>
              </a:ext>
            </a:extLst>
          </p:cNvPr>
          <p:cNvSpPr>
            <a:spLocks noGrp="1"/>
          </p:cNvSpPr>
          <p:nvPr>
            <p:ph idx="1"/>
          </p:nvPr>
        </p:nvSpPr>
        <p:spPr/>
        <p:txBody>
          <a:bodyPr/>
          <a:lstStyle/>
          <a:p>
            <a:r>
              <a:rPr lang="en-US" b="1" dirty="0"/>
              <a:t>EVALUATIONS</a:t>
            </a:r>
            <a:endParaRPr lang="en-US" dirty="0"/>
          </a:p>
          <a:p>
            <a:r>
              <a:rPr lang="en-US" dirty="0"/>
              <a:t>Upon completion of a </a:t>
            </a:r>
            <a:r>
              <a:rPr lang="en-US" dirty="0" err="1"/>
              <a:t>Juz</a:t>
            </a:r>
            <a:r>
              <a:rPr lang="en-US" dirty="0"/>
              <a:t>, students will not begin the next </a:t>
            </a:r>
            <a:r>
              <a:rPr lang="en-US" dirty="0" err="1"/>
              <a:t>Juz</a:t>
            </a:r>
            <a:r>
              <a:rPr lang="en-US" dirty="0"/>
              <a:t> until the current one is perfected. Students will be evaluated after memorizing 1, 3 and 5 </a:t>
            </a:r>
            <a:r>
              <a:rPr lang="en-US" dirty="0" err="1"/>
              <a:t>Juz</a:t>
            </a:r>
            <a:r>
              <a:rPr lang="en-US" dirty="0"/>
              <a:t>. This will continue until the Qur’an has been memorized in its entirety. The Teacher may stop the student’s </a:t>
            </a:r>
            <a:r>
              <a:rPr lang="en-US" dirty="0" err="1"/>
              <a:t>Sabaq</a:t>
            </a:r>
            <a:r>
              <a:rPr lang="en-US" dirty="0"/>
              <a:t>, if necessary, for the Evaluation.</a:t>
            </a:r>
          </a:p>
          <a:p>
            <a:pPr marL="0" indent="0">
              <a:buNone/>
            </a:pPr>
            <a:endParaRPr lang="en-US" dirty="0"/>
          </a:p>
          <a:p>
            <a:r>
              <a:rPr lang="en-US" b="1" dirty="0"/>
              <a:t>DRESS CODE</a:t>
            </a:r>
            <a:endParaRPr lang="en-US" dirty="0"/>
          </a:p>
          <a:p>
            <a:r>
              <a:rPr lang="en-US" dirty="0"/>
              <a:t>1. Students are required to wear a Jubbah or Shalwar Kameez along with proper Islamic headwear.</a:t>
            </a:r>
          </a:p>
          <a:p>
            <a:endParaRPr lang="en-US" dirty="0"/>
          </a:p>
        </p:txBody>
      </p:sp>
    </p:spTree>
    <p:extLst>
      <p:ext uri="{BB962C8B-B14F-4D97-AF65-F5344CB8AC3E}">
        <p14:creationId xmlns:p14="http://schemas.microsoft.com/office/powerpoint/2010/main" val="2232249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52BFE-FC75-1C42-BF4C-4E7D7AC816BB}"/>
              </a:ext>
            </a:extLst>
          </p:cNvPr>
          <p:cNvSpPr>
            <a:spLocks noGrp="1"/>
          </p:cNvSpPr>
          <p:nvPr>
            <p:ph type="title"/>
          </p:nvPr>
        </p:nvSpPr>
        <p:spPr>
          <a:xfrm>
            <a:off x="646111" y="452718"/>
            <a:ext cx="9404723" cy="931239"/>
          </a:xfrm>
        </p:spPr>
        <p:txBody>
          <a:bodyPr/>
          <a:lstStyle/>
          <a:p>
            <a:r>
              <a:rPr lang="en-US" b="1" dirty="0"/>
              <a:t>PARENTAL RESPONSIBILITIES</a:t>
            </a:r>
            <a:br>
              <a:rPr lang="en-US" b="1" dirty="0"/>
            </a:br>
            <a:endParaRPr lang="en-US" dirty="0"/>
          </a:p>
        </p:txBody>
      </p:sp>
      <p:sp>
        <p:nvSpPr>
          <p:cNvPr id="3" name="Content Placeholder 2">
            <a:extLst>
              <a:ext uri="{FF2B5EF4-FFF2-40B4-BE49-F238E27FC236}">
                <a16:creationId xmlns:a16="http://schemas.microsoft.com/office/drawing/2014/main" id="{062E5AC8-FADD-7144-A2F8-BFFC84A7F77B}"/>
              </a:ext>
            </a:extLst>
          </p:cNvPr>
          <p:cNvSpPr>
            <a:spLocks noGrp="1"/>
          </p:cNvSpPr>
          <p:nvPr>
            <p:ph idx="1"/>
          </p:nvPr>
        </p:nvSpPr>
        <p:spPr>
          <a:xfrm>
            <a:off x="531342" y="1383958"/>
            <a:ext cx="10577382" cy="4864442"/>
          </a:xfrm>
        </p:spPr>
        <p:txBody>
          <a:bodyPr>
            <a:normAutofit fontScale="92500" lnSpcReduction="10000"/>
          </a:bodyPr>
          <a:lstStyle/>
          <a:p>
            <a:pPr marL="0" indent="0">
              <a:buNone/>
            </a:pPr>
            <a:endParaRPr lang="en-US" dirty="0"/>
          </a:p>
          <a:p>
            <a:r>
              <a:rPr lang="en-US" dirty="0"/>
              <a:t>1. Please ensure your child arrives to class on time. They must be at the Masjid by 5:30</a:t>
            </a:r>
          </a:p>
          <a:p>
            <a:pPr marL="0" indent="0">
              <a:buNone/>
            </a:pPr>
            <a:endParaRPr lang="en-US" dirty="0"/>
          </a:p>
          <a:p>
            <a:r>
              <a:rPr lang="en-US" dirty="0"/>
              <a:t>3. You are advised to set up a schedule to ensure your child is using their time wisely and sufficient time is allocated for their memorization.</a:t>
            </a:r>
          </a:p>
          <a:p>
            <a:pPr marL="0" indent="0">
              <a:buNone/>
            </a:pPr>
            <a:endParaRPr lang="en-US" dirty="0"/>
          </a:p>
          <a:p>
            <a:r>
              <a:rPr lang="en-US" dirty="0"/>
              <a:t>4. It is very important that your child gets adequate rest and has a healthy and nutritious diet.. </a:t>
            </a:r>
          </a:p>
          <a:p>
            <a:r>
              <a:rPr lang="en-US" dirty="0"/>
              <a:t>5. We encourage you to keep in touch with your child’s teacher in order to know how your child is progressing. </a:t>
            </a:r>
          </a:p>
          <a:p>
            <a:pPr marL="0" indent="0">
              <a:buNone/>
            </a:pPr>
            <a:endParaRPr lang="en-US" dirty="0"/>
          </a:p>
          <a:p>
            <a:r>
              <a:rPr lang="en-US" dirty="0"/>
              <a:t>6. We encourage you to give priority to your child’s memorization of Quran over any other activities at home. Students should review their </a:t>
            </a:r>
            <a:r>
              <a:rPr lang="en-US" dirty="0" err="1"/>
              <a:t>Sabaq</a:t>
            </a:r>
            <a:r>
              <a:rPr lang="en-US" dirty="0"/>
              <a:t>, </a:t>
            </a:r>
            <a:r>
              <a:rPr lang="en-US" dirty="0" err="1"/>
              <a:t>Sabqi</a:t>
            </a:r>
            <a:r>
              <a:rPr lang="en-US" dirty="0"/>
              <a:t> and Manzil throughout the week. </a:t>
            </a:r>
          </a:p>
          <a:p>
            <a:endParaRPr lang="en-US" dirty="0"/>
          </a:p>
        </p:txBody>
      </p:sp>
    </p:spTree>
    <p:extLst>
      <p:ext uri="{BB962C8B-B14F-4D97-AF65-F5344CB8AC3E}">
        <p14:creationId xmlns:p14="http://schemas.microsoft.com/office/powerpoint/2010/main" val="4065976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38</TotalTime>
  <Words>654</Words>
  <Application>Microsoft Macintosh PowerPoint</Application>
  <PresentationFormat>Widescreen</PresentationFormat>
  <Paragraphs>33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vt:lpstr>
      <vt:lpstr>Tahfeezul Quran &amp; Nazirah Program</vt:lpstr>
      <vt:lpstr>HIFZ RULES </vt:lpstr>
      <vt:lpstr>HIFZ RULES</vt:lpstr>
      <vt:lpstr>EVALUATIONS &amp; DRESS CODE </vt:lpstr>
      <vt:lpstr>PARENTAL RESPONSIBILITIES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Tahfeezul Quran &amp; Nazirah Program</dc:title>
  <dc:creator>SHAH TAUQER HUSSAIN</dc:creator>
  <cp:lastModifiedBy>SHAH TAUQER HUSSAIN</cp:lastModifiedBy>
  <cp:revision>2</cp:revision>
  <dcterms:created xsi:type="dcterms:W3CDTF">2021-09-01T06:43:31Z</dcterms:created>
  <dcterms:modified xsi:type="dcterms:W3CDTF">2021-09-01T07:21:38Z</dcterms:modified>
</cp:coreProperties>
</file>